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ela Gothic One"/>
      <p:regular r:id="rId14"/>
    </p:embeddedFont>
    <p:embeddedFont>
      <p:font typeface="Dela Gothic One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8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53" y="2682359"/>
            <a:ext cx="11060906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Pseudo-code of the Held-Karp Algorithm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53" y="3524845"/>
            <a:ext cx="879515" cy="10553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910" y="3700701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8910" y="4095512"/>
            <a:ext cx="122559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table to store values. Initialize the base case.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4580215"/>
            <a:ext cx="879515" cy="10553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8910" y="4756071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Iteration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8910" y="5150882"/>
            <a:ext cx="122559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Iterate through subsets of cities. Do it in increasing order of size.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3" y="5635585"/>
            <a:ext cx="879515" cy="10553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8910" y="5811441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Calculation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8910" y="6206252"/>
            <a:ext cx="122559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 costs using a recurrence relation.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53" y="6690955"/>
            <a:ext cx="879515" cy="10553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8910" y="6866811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8910" y="7261622"/>
            <a:ext cx="122559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the minimum cost of returning to start.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31545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Delivery Route Optimization: The Traveling Salesman Problem (TSP)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072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Delivery route optimization is crucial for efficiency. It directly impacts cost and customer satisfaction.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04444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Traveling Salesman Problem (TSP) seeks the shortest route. It visits each city once and returns to the start.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98158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Real-world uses include delivery services and logistics. Various approaches exist for solving TSP.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693491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6942534"/>
            <a:ext cx="331351" cy="3313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13128" y="6918722"/>
            <a:ext cx="259568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Sarnav Bhardwaj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7272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Traveling Salesman Problem (TSP)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3576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TSP aims to find the shortest tour. Given cities and distances, the tour visits each city once.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returns to the origin, minimizing total travel distance.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76333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TSP is NP-hard, meaning no known fast algorithm exists. We focus on Held-Karp.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828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the Held-Karp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402818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Programming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6245185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Held-Karp uses dynamic programming. It finds the optimal TSP solution.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4028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888950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It's more efficient than brute-force. This is particularly true for larger problems.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4028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888950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algorithm still has exponential time complexity.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79013"/>
            <a:ext cx="124526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 and Space Complexity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3217"/>
            <a:ext cx="28744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 Complexity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0602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O(n^2 * 2^n), where n is cities. Iterating through subsets and finding minimum.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3217"/>
            <a:ext cx="30799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Space 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0602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O(n * 2^n), storing values for subsets. It is still exponential.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321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Brute-Force Comparison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6226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Brute-force is O(n!). Held-Karp is faster for larger n. Still not for huge instances.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107082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 and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Guarantees the optimal solution.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More efficient than brute-force.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Relatively easy to understand.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Exponential time and space.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 scalable to large instances.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Needs lots of memory.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238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Further Exploration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927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253270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Held-Karp solves TSP. Consider trade-offs.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6927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Alternatives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4253270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 methods exist. For example, genetic algorithms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799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454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Encouragement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94050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Research and experiment!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2025-05-27T07:42:31Z</dcterms:created>
  <dcterms:modified xsi:type="dcterms:W3CDTF">2025-05-27T07:42:31Z</dcterms:modified>
</cp:coreProperties>
</file>